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323" r:id="rId4"/>
    <p:sldId id="324" r:id="rId5"/>
    <p:sldId id="299" r:id="rId6"/>
    <p:sldId id="328" r:id="rId7"/>
    <p:sldId id="282" r:id="rId8"/>
    <p:sldId id="286" r:id="rId9"/>
    <p:sldId id="287" r:id="rId10"/>
    <p:sldId id="329" r:id="rId11"/>
    <p:sldId id="294" r:id="rId12"/>
    <p:sldId id="302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2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МПЦ 2014-2015 ГОД\Фото в помощь\Фото в презентацию\1064010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479" cy="6858000"/>
          </a:xfrm>
          <a:prstGeom prst="rect">
            <a:avLst/>
          </a:prstGeom>
          <a:noFill/>
        </p:spPr>
      </p:pic>
      <p:sp>
        <p:nvSpPr>
          <p:cNvPr id="6" name="Лента лицом вниз 5"/>
          <p:cNvSpPr/>
          <p:nvPr/>
        </p:nvSpPr>
        <p:spPr>
          <a:xfrm>
            <a:off x="0" y="5085184"/>
            <a:ext cx="9144000" cy="1512168"/>
          </a:xfrm>
          <a:prstGeom prst="ribbon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МІСЬКИЙ КОНКУРС «УЧЕНЬ РОКУ – 2017»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0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“ТВОРЧА ОСОБИСТІСТЬ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5" t="18033" r="9610"/>
          <a:stretch>
            <a:fillRect/>
          </a:stretch>
        </p:blipFill>
        <p:spPr>
          <a:xfrm>
            <a:off x="928661" y="2500306"/>
            <a:ext cx="3436577" cy="2500330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607332"/>
            <a:ext cx="3351283" cy="2513462"/>
          </a:xfrm>
          <a:prstGeom prst="round2DiagRect">
            <a:avLst/>
          </a:prstGeom>
        </p:spPr>
      </p:pic>
      <p:pic>
        <p:nvPicPr>
          <p:cNvPr id="9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0" y="0"/>
            <a:ext cx="1674424" cy="236948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90" r="12041"/>
          <a:stretch>
            <a:fillRect/>
          </a:stretch>
        </p:blipFill>
        <p:spPr>
          <a:xfrm>
            <a:off x="5143505" y="4284181"/>
            <a:ext cx="3210202" cy="2430967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5818" r="-1348"/>
          <a:stretch>
            <a:fillRect/>
          </a:stretch>
        </p:blipFill>
        <p:spPr bwMode="auto">
          <a:xfrm>
            <a:off x="0" y="0"/>
            <a:ext cx="1714480" cy="2312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85728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КОНКУРСАНТИ НОМІНАЦІЇ “СПОРТСМЕН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2" r="2011" b="13066"/>
          <a:stretch>
            <a:fillRect/>
          </a:stretch>
        </p:blipFill>
        <p:spPr>
          <a:xfrm>
            <a:off x="1691680" y="1785926"/>
            <a:ext cx="7318832" cy="4500594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1680" cy="2455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“СПОРТСМЕН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071942"/>
            <a:ext cx="3109610" cy="2332208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714488"/>
            <a:ext cx="2843808" cy="2132856"/>
          </a:xfrm>
          <a:prstGeom prst="round2Diag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071810"/>
            <a:ext cx="3325001" cy="249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“СПОРТСМЕН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7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672" cy="245516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357298"/>
            <a:ext cx="3022305" cy="2266729"/>
          </a:xfrm>
          <a:prstGeom prst="round2Diag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77" b="13658"/>
          <a:stretch>
            <a:fillRect/>
          </a:stretch>
        </p:blipFill>
        <p:spPr>
          <a:xfrm>
            <a:off x="428596" y="4071942"/>
            <a:ext cx="3071834" cy="2214578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000504"/>
            <a:ext cx="3328421" cy="2496316"/>
          </a:xfrm>
          <a:prstGeom prst="round2Diag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63" y="1384995"/>
            <a:ext cx="2939819" cy="2204864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214818"/>
            <a:ext cx="6084168" cy="207910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УЧАСНИКИ ІІ ЕТАПУ МІСЬКОГО КОНКУРСУ </a:t>
            </a:r>
            <a:br>
              <a:rPr lang="uk-UA" sz="3600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</a:br>
            <a:r>
              <a:rPr lang="uk-UA" sz="3600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“УЧЕНЬ РОКУ -</a:t>
            </a:r>
            <a:r>
              <a:rPr lang="en-US" sz="3600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 </a:t>
            </a:r>
            <a:r>
              <a:rPr lang="uk-UA" sz="3600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2017</a:t>
            </a:r>
            <a:r>
              <a:rPr lang="uk-UA" b="1" i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”</a:t>
            </a:r>
            <a:endParaRPr lang="ru-RU" b="1" i="1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5716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Georgia" pitchFamily="18" charset="0"/>
              </a:rPr>
              <a:t>Департамент освіти </a:t>
            </a:r>
          </a:p>
          <a:p>
            <a:pPr algn="ctr"/>
            <a:r>
              <a:rPr lang="uk-UA" sz="2000" b="1" dirty="0" smtClean="0">
                <a:latin typeface="Georgia" pitchFamily="18" charset="0"/>
              </a:rPr>
              <a:t>Харківської міської ради Харківської області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214282" y="142852"/>
            <a:ext cx="1674424" cy="23694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3" t="20243" r="14600" b="16498"/>
          <a:stretch>
            <a:fillRect/>
          </a:stretch>
        </p:blipFill>
        <p:spPr>
          <a:xfrm>
            <a:off x="3643306" y="1285860"/>
            <a:ext cx="4320570" cy="2571768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5902" r="5781"/>
          <a:stretch>
            <a:fillRect/>
          </a:stretch>
        </p:blipFill>
        <p:spPr bwMode="auto">
          <a:xfrm>
            <a:off x="0" y="0"/>
            <a:ext cx="1571636" cy="22780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85728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КОНКУРСАНТИ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 НОМІНАЦІЇ “ІНТЕЛЕКТУАЛ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82" r="959"/>
          <a:stretch>
            <a:fillRect/>
          </a:stretch>
        </p:blipFill>
        <p:spPr>
          <a:xfrm>
            <a:off x="1785918" y="1714488"/>
            <a:ext cx="7024294" cy="4575474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18864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“ІНТЕЛЕКТУАЛ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74" r="1107" b="7805"/>
          <a:stretch>
            <a:fillRect/>
          </a:stretch>
        </p:blipFill>
        <p:spPr>
          <a:xfrm>
            <a:off x="4929190" y="4000504"/>
            <a:ext cx="3571900" cy="2354604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63" r="865"/>
          <a:stretch>
            <a:fillRect/>
          </a:stretch>
        </p:blipFill>
        <p:spPr>
          <a:xfrm>
            <a:off x="428596" y="4000504"/>
            <a:ext cx="3675828" cy="2350906"/>
          </a:xfrm>
          <a:prstGeom prst="round2Diag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857364"/>
            <a:ext cx="2667019" cy="2000264"/>
          </a:xfrm>
          <a:prstGeom prst="round2DiagRect">
            <a:avLst/>
          </a:prstGeom>
        </p:spPr>
      </p:pic>
      <p:pic>
        <p:nvPicPr>
          <p:cNvPr id="8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142844" y="0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85728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КОНКУРСАНТИ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НОМІНАЦІЇ “ЛІДЕР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72" y="1430779"/>
            <a:ext cx="6732240" cy="5049180"/>
          </a:xfrm>
          <a:prstGeom prst="round2DiagRect">
            <a:avLst/>
          </a:prstGeom>
        </p:spPr>
      </p:pic>
      <p:pic>
        <p:nvPicPr>
          <p:cNvPr id="5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0" y="0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42852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тестової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роботи конкурсантами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“ЛІДЕР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73635"/>
            <a:ext cx="6732240" cy="5049180"/>
          </a:xfrm>
          <a:prstGeom prst="round2DiagRect">
            <a:avLst/>
          </a:prstGeom>
        </p:spPr>
      </p:pic>
      <p:pic>
        <p:nvPicPr>
          <p:cNvPr id="5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142844" y="0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8864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“ЛІДЕР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071942"/>
            <a:ext cx="3143240" cy="2357430"/>
          </a:xfrm>
          <a:prstGeom prst="round2Diag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78" b="12107"/>
          <a:stretch>
            <a:fillRect/>
          </a:stretch>
        </p:blipFill>
        <p:spPr>
          <a:xfrm>
            <a:off x="571472" y="4071942"/>
            <a:ext cx="3031176" cy="2380954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81" r="518" b="9244"/>
          <a:stretch>
            <a:fillRect/>
          </a:stretch>
        </p:blipFill>
        <p:spPr>
          <a:xfrm>
            <a:off x="1928794" y="1785926"/>
            <a:ext cx="3071834" cy="1940106"/>
          </a:xfrm>
          <a:prstGeom prst="round2Diag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97" r="1393"/>
          <a:stretch>
            <a:fillRect/>
          </a:stretch>
        </p:blipFill>
        <p:spPr>
          <a:xfrm>
            <a:off x="5786446" y="1714488"/>
            <a:ext cx="3012962" cy="2071702"/>
          </a:xfrm>
          <a:prstGeom prst="round2DiagRect">
            <a:avLst/>
          </a:prstGeom>
        </p:spPr>
      </p:pic>
      <p:pic>
        <p:nvPicPr>
          <p:cNvPr id="9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142844" y="0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КОНКУРСАНТИ НОМІНАЦІЇ “ТВОРЧА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 ОСОБИСТІСТЬ 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49" r="1168" b="5633"/>
          <a:stretch>
            <a:fillRect/>
          </a:stretch>
        </p:blipFill>
        <p:spPr>
          <a:xfrm>
            <a:off x="2214546" y="1857364"/>
            <a:ext cx="6768846" cy="4500594"/>
          </a:xfrm>
          <a:prstGeom prst="round2DiagRect">
            <a:avLst/>
          </a:prstGeom>
        </p:spPr>
      </p:pic>
      <p:pic>
        <p:nvPicPr>
          <p:cNvPr id="5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214282" y="142852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8864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Виконання тестової роботи конкурсантами номінації </a:t>
            </a:r>
          </a:p>
          <a:p>
            <a:pPr algn="ctr"/>
            <a:r>
              <a:rPr lang="uk-UA" sz="2800" b="1" i="1" dirty="0" smtClean="0">
                <a:latin typeface="Georgia" pitchFamily="18" charset="0"/>
              </a:rPr>
              <a:t>“ТВОРЧА ОСОБИСТІСТЬ РОКУ”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03" y="1589571"/>
            <a:ext cx="6732240" cy="5049180"/>
          </a:xfrm>
          <a:prstGeom prst="round2DiagRect">
            <a:avLst/>
          </a:prstGeom>
        </p:spPr>
      </p:pic>
      <p:pic>
        <p:nvPicPr>
          <p:cNvPr id="5" name="Picture 2" descr="E:\Отдельные моменты\todey_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490" r="1020"/>
          <a:stretch>
            <a:fillRect/>
          </a:stretch>
        </p:blipFill>
        <p:spPr bwMode="auto">
          <a:xfrm>
            <a:off x="142844" y="0"/>
            <a:ext cx="1674424" cy="2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УЧАСНИКИ ІІ ЕТАПУ МІСЬКОГО КОНКУРСУ  “УЧЕНЬ РОКУ - 2017”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березня «УЧЕНЬ РОКУ – 2014» Тестування</dc:title>
  <dc:creator>Tanya</dc:creator>
  <cp:lastModifiedBy>Бут-Гусаим</cp:lastModifiedBy>
  <cp:revision>134</cp:revision>
  <dcterms:created xsi:type="dcterms:W3CDTF">2014-03-11T12:47:24Z</dcterms:created>
  <dcterms:modified xsi:type="dcterms:W3CDTF">2017-03-06T09:24:56Z</dcterms:modified>
</cp:coreProperties>
</file>